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2" r:id="rId6"/>
    <p:sldId id="261" r:id="rId7"/>
    <p:sldId id="258" r:id="rId8"/>
    <p:sldId id="272" r:id="rId9"/>
    <p:sldId id="267" r:id="rId10"/>
    <p:sldId id="266" r:id="rId11"/>
    <p:sldId id="268" r:id="rId12"/>
    <p:sldId id="263" r:id="rId13"/>
    <p:sldId id="270" r:id="rId14"/>
    <p:sldId id="264" r:id="rId15"/>
    <p:sldId id="269" r:id="rId16"/>
    <p:sldId id="265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6E47-1BE2-4D2D-ACE4-0087B358E81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9854-7023-4BCF-AC72-00F23A03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6E47-1BE2-4D2D-ACE4-0087B358E81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9854-7023-4BCF-AC72-00F23A03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6E47-1BE2-4D2D-ACE4-0087B358E81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9854-7023-4BCF-AC72-00F23A03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6E47-1BE2-4D2D-ACE4-0087B358E81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9854-7023-4BCF-AC72-00F23A03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6E47-1BE2-4D2D-ACE4-0087B358E81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9854-7023-4BCF-AC72-00F23A03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6E47-1BE2-4D2D-ACE4-0087B358E81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9854-7023-4BCF-AC72-00F23A03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6E47-1BE2-4D2D-ACE4-0087B358E81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9854-7023-4BCF-AC72-00F23A03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6E47-1BE2-4D2D-ACE4-0087B358E81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9854-7023-4BCF-AC72-00F23A03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6E47-1BE2-4D2D-ACE4-0087B358E81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9854-7023-4BCF-AC72-00F23A03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6E47-1BE2-4D2D-ACE4-0087B358E81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9854-7023-4BCF-AC72-00F23A03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6E47-1BE2-4D2D-ACE4-0087B358E81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9854-7023-4BCF-AC72-00F23A03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D6E47-1BE2-4D2D-ACE4-0087B358E81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9854-7023-4BCF-AC72-00F23A03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bdp.huluim.com/video/60068721?size=512x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4876800" cy="27432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4857760"/>
            <a:ext cx="2962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Bart wake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up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500042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wake up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ic.123bee.com/dress-up-your-lisa-simp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3850516" cy="26864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4857760"/>
            <a:ext cx="3643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Lisa get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dressed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642918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get dressed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eadhomersociety.files.wordpress.com/2010/11/zombie-thisis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857356" y="1428736"/>
            <a:ext cx="5730522" cy="31575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4857760"/>
            <a:ext cx="4006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Lisa go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to school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642918"/>
            <a:ext cx="2618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 to school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static.guim.co.uk/sys-images/Books/Pix/pictures/2011/9/30/1317396131824/Lisa-Simpson-reads-The-Be-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85926"/>
            <a:ext cx="4381500" cy="2628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4857760"/>
            <a:ext cx="3530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Lisa read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books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642918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read books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edia.tumblr.com/tumblr_m3lll20oMi1qkg4e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4500594" cy="33754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4857760"/>
            <a:ext cx="4280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Lisa play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basketball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642918"/>
            <a:ext cx="311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play basketball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log.lib.umn.edu/nich0185/myblog2/Lisa%20Simpson,%20my%20favorite%20pro-v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4876800" cy="31908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4857760"/>
            <a:ext cx="302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Lisa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lunch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642918"/>
            <a:ext cx="2323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have lunch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1.ec-images.myspacecdn.com/images02/127/e6dee58d13bf44f093d36a5fdfe36b0b/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285860"/>
            <a:ext cx="2401706" cy="38385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5072074"/>
            <a:ext cx="4237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Lisa do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homework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642918"/>
            <a:ext cx="284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 homework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fanpop.com/images/image_uploads/Lisa-playing-sax-lisa-simpson-642109_200_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500174"/>
            <a:ext cx="2286016" cy="32118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4857760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Lisa play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music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785794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play music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24.media.tumblr.com/af142069abcf35ac02209dd1d160a5f4/tumblr_mgrc0xGmeL1qaut3qo1_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14488"/>
            <a:ext cx="4286247" cy="32146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5000636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Lisa dance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714356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dance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214290"/>
          <a:ext cx="8072494" cy="621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I</a:t>
                      </a:r>
                      <a:endParaRPr lang="ru-RU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My friend</a:t>
                      </a:r>
                      <a:endParaRPr lang="ru-RU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read</a:t>
                      </a:r>
                      <a:endParaRPr lang="ru-RU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read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s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play</a:t>
                      </a:r>
                      <a:endParaRPr lang="ru-RU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play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s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sing</a:t>
                      </a:r>
                      <a:endParaRPr lang="ru-RU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sing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s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eat</a:t>
                      </a:r>
                      <a:endParaRPr lang="ru-RU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eat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s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run</a:t>
                      </a:r>
                      <a:endParaRPr lang="ru-RU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run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s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ski</a:t>
                      </a:r>
                      <a:endParaRPr lang="ru-RU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ski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s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skate</a:t>
                      </a:r>
                      <a:endParaRPr lang="ru-RU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skate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s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jump</a:t>
                      </a:r>
                      <a:endParaRPr lang="ru-RU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jump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s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wash</a:t>
                      </a:r>
                      <a:endParaRPr lang="ru-RU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wash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es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brush</a:t>
                      </a:r>
                      <a:endParaRPr lang="ru-RU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brush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es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have</a:t>
                      </a:r>
                      <a:endParaRPr lang="ru-RU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has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lipart-fr.com/en/data/clipart/simpson/simpson_0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285860"/>
            <a:ext cx="1928826" cy="33544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4857760"/>
            <a:ext cx="4509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Bart brushe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his teeth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500042"/>
            <a:ext cx="311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brush his teeth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eadhomersociety.files.wordpress.com/2011/10/bartgetsanelephant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4876800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5500702"/>
            <a:ext cx="3873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Bart eat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breakfast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500042"/>
            <a:ext cx="2710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eat breakfast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24.media.tumblr.com/tumblr_lzhpfqJMJ71r3amxio1_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57364"/>
            <a:ext cx="4762500" cy="26860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4929198"/>
            <a:ext cx="4007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Bart go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to school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571480"/>
            <a:ext cx="2618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 to school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eb.mnstate.edu/publications/alumnews/1999/bart_simpso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652934"/>
            <a:ext cx="2214578" cy="3245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4857760"/>
            <a:ext cx="239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Bart skate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500042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skate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eadhomersociety.files.wordpress.com/2010/07/thejoyofsect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4876800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5357826"/>
            <a:ext cx="3029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Bart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lunch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500042"/>
            <a:ext cx="2323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have lunch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highsky.files.wordpress.com/2012/07/tumblr_m1mr3pqjcw1qaxvrzo1_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4743450" cy="35242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5143512"/>
            <a:ext cx="3373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Bart watche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TV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500042"/>
            <a:ext cx="198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watch TV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h02.deviantart.net/fs71/200H/i/2012/105/0/8/sleeping_lisa_by_alexzerty-d4w990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71612"/>
            <a:ext cx="3673800" cy="27622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4857760"/>
            <a:ext cx="2961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Lisa wake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up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500042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wake up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1.bp.blogspot.com/-JMhlqFcz0eE/UI29Ewh73NI/AAAAAAAADnw/OBRl0rn84Po/s1600/Lisa-kunfu-lisa-simpson-657801_420_55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428736"/>
            <a:ext cx="3135521" cy="41433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5715016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Lisa do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exercises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642918"/>
            <a:ext cx="2666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 exercises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112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Oksy</dc:creator>
  <cp:lastModifiedBy>Oksy</cp:lastModifiedBy>
  <cp:revision>9</cp:revision>
  <dcterms:created xsi:type="dcterms:W3CDTF">2013-04-01T10:03:05Z</dcterms:created>
  <dcterms:modified xsi:type="dcterms:W3CDTF">2013-04-01T11:31:52Z</dcterms:modified>
</cp:coreProperties>
</file>